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58" r:id="rId8"/>
    <p:sldId id="259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26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2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5F3DDE-0A68-4FDA-9FFA-F87EE34E9B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639D1A2-DB0E-4F71-8B54-BD62038D0C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7B02E20-909C-41FA-AF83-05A9BF2E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C25AA-5B54-42D1-A2C3-138CF1B3AE3C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CF4EEFF-83AA-4DC0-98BB-9D57CBDDB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7A89D28-D57E-4EC4-88C3-50CAE6D20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F23C9-465A-4DAD-B158-78717079E7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6781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13C018-6B7D-4EF2-9FE2-FC61C29B7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3D4A648-5703-4575-97C1-4A5F38EAAE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C039C78-B7C7-4F8D-9BD0-C59312CFE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C25AA-5B54-42D1-A2C3-138CF1B3AE3C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C4AD321-59B0-4826-AD89-A4799D6E3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C3F357-E04D-438F-B59D-CF72A71E2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F23C9-465A-4DAD-B158-78717079E7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420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A1B328-4D3B-4259-B30B-9EE6479D1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C497853-482D-4F0E-AE90-8F02CF524B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C725FC7-F69F-4506-8A61-A1F02887D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C25AA-5B54-42D1-A2C3-138CF1B3AE3C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001BECA-1348-40E9-85FB-E927CA4EE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CEA4AA-0F15-419C-B6BB-D2C1A73EB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F23C9-465A-4DAD-B158-78717079E7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4396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897561-A873-4BDD-A2F6-4484A427D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F2C30A-8662-4225-B038-BDB8ABC3A8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CC3CC5E-0CF6-4E58-AD26-ADE9E59AAB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813B20E-7A21-4C80-83ED-42E3FC5A1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C25AA-5B54-42D1-A2C3-138CF1B3AE3C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963FDD0-E313-4467-803C-D5A9AB46E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1C65DC7-EB81-47FB-982A-6BB2A5FAB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F23C9-465A-4DAD-B158-78717079E7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7102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770E8A-07C3-4369-A60F-3F58199A5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F8E3B72-AD9C-41EB-9C8E-4CD2EEF176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F91C8D9-E357-4B93-9B6D-34FC75AEAC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CE4B5F9-F26C-46F7-B241-377010CA84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A29F397-138F-44D2-A783-894C63D3B7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462CCFA-8DA1-45C5-AF79-1BA771F1B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C25AA-5B54-42D1-A2C3-138CF1B3AE3C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C00AB93-968B-49D1-93CA-060436A77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41780D9-0B49-470D-9710-5C187A2FA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F23C9-465A-4DAD-B158-78717079E7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4870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8CE2FE-1614-40C9-9DEC-978E8F7D0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359591D-20BD-47C7-BF5A-50E931671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C25AA-5B54-42D1-A2C3-138CF1B3AE3C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DAD13A1-33DC-4BF5-9B58-69649DC3D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117D7EA-2C7B-4229-9483-122F4FA49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F23C9-465A-4DAD-B158-78717079E7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5162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3511DF8-52F1-45C2-ACC3-95EB6C39E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C25AA-5B54-42D1-A2C3-138CF1B3AE3C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6893441-1640-484A-AA08-7487FF022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CD565ED-D4EE-4423-A309-9C19695E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F23C9-465A-4DAD-B158-78717079E7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3046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D26F09-699E-46EE-ABD0-5CDE1E6E1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948B230-7B55-481D-B894-34A430A295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5E1C4D9-88D1-4C8B-A76D-278727513B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1355828-CEAD-426B-B001-09922E5AF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C25AA-5B54-42D1-A2C3-138CF1B3AE3C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3108F60-3B04-4A4F-BC6C-B4EB50A89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7A85BE1-C877-4A26-AD73-F141A9978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F23C9-465A-4DAD-B158-78717079E7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9826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A928F2-32C5-403C-9733-5D5825C6B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27F5DF0-4C61-4041-A87F-3F864D91FE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5FE0B2D-02A8-4576-BD30-E0AF80FC40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D8C5E38-9CE1-4B23-8B69-55D1E8C58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C25AA-5B54-42D1-A2C3-138CF1B3AE3C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D145322-46FF-41AF-AC14-60B03283D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883EA90-BA12-4899-9443-855E4CC8E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F23C9-465A-4DAD-B158-78717079E7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2083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EAD99E-B851-4FFA-95E4-1882C4CC2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E6A850E-FEED-4D32-A0D5-70B038EC5D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6A6D47C-5093-4540-9DBE-1A7B1D038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C25AA-5B54-42D1-A2C3-138CF1B3AE3C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21010AC-77AD-4DB5-A053-2C4800A3C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EB09768-CF84-419C-947E-C532F8DE2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F23C9-465A-4DAD-B158-78717079E7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4536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E27363F-C521-47CE-B34C-3CC74DB907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219FC5C-A70E-45F9-8FAA-37DBB008D0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132C6A0-6DCF-4913-A8CD-B9164A798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C25AA-5B54-42D1-A2C3-138CF1B3AE3C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D6F2361-0F4A-4577-A7C0-46AAF495B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7FDB2CF-3418-47DE-80A3-89102E9DE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F23C9-465A-4DAD-B158-78717079E7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5788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22000">
              <a:schemeClr val="accent6">
                <a:lumMod val="40000"/>
                <a:lumOff val="60000"/>
              </a:schemeClr>
            </a:gs>
            <a:gs pos="52000">
              <a:schemeClr val="accent1">
                <a:lumMod val="45000"/>
                <a:lumOff val="55000"/>
              </a:schemeClr>
            </a:gs>
            <a:gs pos="100000">
              <a:schemeClr val="accent6">
                <a:lumMod val="7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38CFB6-AEE2-4793-BD70-3620D0C40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429EE-929F-478E-AA7A-4B00EC2F48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5CB4CC-233A-44B7-9829-40A03DBEC3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BC25AA-5B54-42D1-A2C3-138CF1B3AE3C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C576AA6-D3A3-4BCC-91F9-389AC3394B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15E036F-7C00-4DF9-8718-2284AB502C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7F23C9-465A-4DAD-B158-78717079E7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5268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dou285@volgadmin.r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383C30-ED13-4776-AABE-232BF6812A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482088"/>
            <a:ext cx="9144000" cy="2387600"/>
          </a:xfrm>
        </p:spPr>
        <p:txBody>
          <a:bodyPr>
            <a:no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онкурс </a:t>
            </a: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детско-родительских поделок из любого материала </a:t>
            </a: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«Игрушка моей семьи своими руками </a:t>
            </a: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как отражение культурного кода моего края, </a:t>
            </a: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отражающая оригинальность региона» среди семей воспитанников</a:t>
            </a:r>
            <a:endParaRPr lang="ru-RU" sz="24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A77E098-558F-4AE7-8A99-2F2358397A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84518"/>
            <a:ext cx="9144000" cy="1655762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tabLst>
                <a:tab pos="4583430" algn="l"/>
              </a:tabLst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дошкольное образовательное учреждение  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tabLst>
                <a:tab pos="4583430" algn="l"/>
              </a:tabLst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«Детский сад № 285 Красноармейского района Волгограда»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tabLst>
                <a:tab pos="4583430" algn="l"/>
              </a:tabLst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МОУ Детский сад № 285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tabLst>
                <a:tab pos="4583430" algn="l"/>
              </a:tabLst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400082, Россия, г. Волгоград, ул. Российская, 3а.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tabLst>
                <a:tab pos="4583430" algn="l"/>
              </a:tabLst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Тел.62-04-52 (факс), 62-04-50, 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mail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sz="1400" u="sng" dirty="0">
                <a:solidFill>
                  <a:srgbClr val="007BFF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dou285@volgadmin.ru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tabLst>
                <a:tab pos="4583430" algn="l"/>
              </a:tabLst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ОГРН 1033401198698, ИНН 3448019271, КПП 344801001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2C212C7-4058-45DB-88BC-AA558B23C8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2387" y="158004"/>
            <a:ext cx="1322947" cy="131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033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2E93D6-BD90-4A0E-A9AD-14F8EE1E7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464" y="420624"/>
            <a:ext cx="11481816" cy="5513832"/>
          </a:xfrm>
        </p:spPr>
        <p:txBody>
          <a:bodyPr>
            <a:normAutofit/>
          </a:bodyPr>
          <a:lstStyle/>
          <a:p>
            <a:pPr marL="457200" lvl="1" algn="just">
              <a:lnSpc>
                <a:spcPct val="150000"/>
              </a:lnSpc>
              <a:tabLst>
                <a:tab pos="228600" algn="l"/>
              </a:tabLst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В соответствии с годовым планом работы муниципального дошкольного образовательного учреждения «Детский сад № 285 Красноармейского района Волгограда»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 2023/2024 учебный год и с целью совместной деятельности ребёнка и его родителей, развития художественно-эстетического вкуса, формирование ручных навыков, развития фантазии и воображения.</a:t>
            </a:r>
            <a:b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Был проведен к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онкурс детско- родительских поделок «Игрушка моей семьи своими руками как отражение культурного кода моего края, отражающая оригинальность региона» среди семей воспитанников   в муниципальном дошкольном образовательном учреждении «Детский сад № 285 Красноармейского района Волгограда» 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 03.10.2023г.  по 26.10.2023г</a:t>
            </a: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b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kumimoji="0" lang="ru-RU" sz="20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759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FAB8442-7850-46A1-BA48-CADD6DA6EF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32" r="8070"/>
          <a:stretch/>
        </p:blipFill>
        <p:spPr>
          <a:xfrm>
            <a:off x="6096000" y="630936"/>
            <a:ext cx="5909271" cy="55412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5E437C2-0685-4F87-B899-1147A9F6D6CF}"/>
              </a:ext>
            </a:extLst>
          </p:cNvPr>
          <p:cNvSpPr txBox="1"/>
          <p:nvPr/>
        </p:nvSpPr>
        <p:spPr>
          <a:xfrm>
            <a:off x="941832" y="630936"/>
            <a:ext cx="523951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Конкурсные работы можно было разделить на несколько направлений:</a:t>
            </a:r>
          </a:p>
          <a:p>
            <a:pPr marL="285750" indent="-285750">
              <a:buFontTx/>
              <a:buChar char="-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Мамина мастерская – декоративно-прикладное искусство;</a:t>
            </a:r>
          </a:p>
          <a:p>
            <a:pPr marL="285750" indent="-285750">
              <a:buFontTx/>
              <a:buChar char="-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Народные традиции – Масленица;</a:t>
            </a:r>
          </a:p>
          <a:p>
            <a:pPr marL="285750" indent="-285750">
              <a:buFontTx/>
              <a:buChar char="-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и природа родного города;</a:t>
            </a:r>
          </a:p>
          <a:p>
            <a:pPr marL="285750" indent="-285750">
              <a:buFontTx/>
              <a:buChar char="-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Урюпинское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пуховязание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Tx/>
              <a:buChar char="-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Камышинский арбузный фестиваль.</a:t>
            </a:r>
          </a:p>
          <a:p>
            <a:pPr marL="285750" indent="-285750"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3738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A0C9592-E919-4687-AC36-5C2261EE03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11" r="20934"/>
          <a:stretch/>
        </p:blipFill>
        <p:spPr>
          <a:xfrm>
            <a:off x="5239512" y="846454"/>
            <a:ext cx="4906670" cy="58598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C450FBA-2F02-4DB4-B2AD-23011351F4A9}"/>
              </a:ext>
            </a:extLst>
          </p:cNvPr>
          <p:cNvSpPr txBox="1"/>
          <p:nvPr/>
        </p:nvSpPr>
        <p:spPr>
          <a:xfrm>
            <a:off x="2688336" y="0"/>
            <a:ext cx="51023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Масленица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599C792-280D-4489-B6F1-C473E59055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6182" y="2825496"/>
            <a:ext cx="2023872" cy="1517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2A07CCD-BBBF-4D78-9616-5F7BEB3D0097}"/>
              </a:ext>
            </a:extLst>
          </p:cNvPr>
          <p:cNvSpPr txBox="1"/>
          <p:nvPr/>
        </p:nvSpPr>
        <p:spPr>
          <a:xfrm>
            <a:off x="487846" y="1167491"/>
            <a:ext cx="4495634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Масленица — один из самых известных старинных народных праздников, который продолжают отмечать до сих пор. По сути, это прощание с зимой и торжественная встреча красавицы-весны. Торжество длится целую неделю и предваряет Великий пост: в эти дни пекут блины и сжигают чучело, чтобы проводить зиму и встретить весну. Порадовали наши мастерицы многообразием чучел Масленицы, различными и по размеру и технике исполнения.</a:t>
            </a:r>
          </a:p>
        </p:txBody>
      </p:sp>
    </p:spTree>
    <p:extLst>
      <p:ext uri="{BB962C8B-B14F-4D97-AF65-F5344CB8AC3E}">
        <p14:creationId xmlns:p14="http://schemas.microsoft.com/office/powerpoint/2010/main" val="2624858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7F10E3D-8823-482C-9BC4-D1B6EEDA9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45" t="-9800" r="18021" b="1017"/>
          <a:stretch/>
        </p:blipFill>
        <p:spPr>
          <a:xfrm rot="5400000">
            <a:off x="6548554" y="-165472"/>
            <a:ext cx="4957489" cy="71889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4AD4373-FFB8-42CB-92F1-35FA9B3BBD0B}"/>
              </a:ext>
            </a:extLst>
          </p:cNvPr>
          <p:cNvSpPr txBox="1"/>
          <p:nvPr/>
        </p:nvSpPr>
        <p:spPr>
          <a:xfrm>
            <a:off x="740664" y="914399"/>
            <a:ext cx="4261104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/>
              <a:t>	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Казаки — это определенное сословие, которое существовало в Российском государстве. Так называли людей вольных, не связанных никакими обязательствами, готовых к работам по найму и свободно перемещавшихся с места на место.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Во все времена казаки считались хорошими воинами. А какой же казак без коня? На нашей выставке можно увидеть и куклу Казачку, и деревянных красных коней, и коней из яркой ткани, украшенных бубенцами, а также коня, выполненного из глины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4608713-DB69-4356-B976-AB41376EF942}"/>
              </a:ext>
            </a:extLst>
          </p:cNvPr>
          <p:cNvSpPr txBox="1"/>
          <p:nvPr/>
        </p:nvSpPr>
        <p:spPr>
          <a:xfrm>
            <a:off x="3191256" y="208526"/>
            <a:ext cx="62362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Казаки 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74829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7C72227D-8C29-4096-B672-8F761E28A4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55" r="7706"/>
          <a:stretch/>
        </p:blipFill>
        <p:spPr>
          <a:xfrm rot="5400000">
            <a:off x="6169174" y="221047"/>
            <a:ext cx="6094916" cy="59507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6802663-B709-4A75-9A02-7A55697369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4132" y="4518614"/>
            <a:ext cx="2131835" cy="17252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1A8D284-C3A3-4BDB-91E7-91492EC659A0}"/>
              </a:ext>
            </a:extLst>
          </p:cNvPr>
          <p:cNvSpPr txBox="1"/>
          <p:nvPr/>
        </p:nvSpPr>
        <p:spPr>
          <a:xfrm>
            <a:off x="256033" y="201168"/>
            <a:ext cx="6153911" cy="615553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22000">
                <a:schemeClr val="accent6">
                  <a:lumMod val="40000"/>
                  <a:lumOff val="60000"/>
                </a:schemeClr>
              </a:gs>
              <a:gs pos="40000">
                <a:schemeClr val="accent1">
                  <a:lumMod val="45000"/>
                  <a:lumOff val="55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pPr algn="ctr"/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Урюпинское пуховязальное ремесло </a:t>
            </a:r>
          </a:p>
          <a:p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Немного истории….</a:t>
            </a:r>
            <a:b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444444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Станица Урюпинская образовалась в начале ХVII века. </a:t>
            </a:r>
            <a:br>
              <a:rPr kumimoji="0" lang="ru-RU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Пуховязальный промысел пришел в этот край с воронежскими переселенцами, точнее, сама техника вязания, поскольку в Воронеже использовалась преимущественно овечья шерстяная нить.</a:t>
            </a:r>
            <a:br>
              <a:rPr kumimoji="0" lang="ru-RU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Во второй половине ХIХ века в ст. Урюпинская развивается козоводство, и с конца ХIХ века художественное вязание из пуха становится традиционным казачьим промыслом.</a:t>
            </a:r>
            <a:br>
              <a:rPr kumimoji="0" lang="ru-RU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Вязали платки, шарфы, носки, варежки, так называемые поддевы (ныне - жилеты), которые прекрасно сохраняли тепло. Эта одежда была незаменима как в быту, так и во время боевых походов.</a:t>
            </a:r>
            <a:br>
              <a:rPr kumimoji="0" lang="ru-RU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Отличительной особенностью урюпинского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пуховязания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является тонкое и неплотное прядение, которое дает возможность нити выпускать отдельные пуховые пряди, и в процессе носки изделие обретает пушистый, «кудрявый» вид. В качестве орнамента использовались оберегающие и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пожелательные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узоры - символы, которые дошли до нас с языческих времен, а также растительный орнамент.</a:t>
            </a:r>
            <a:br>
              <a:rPr kumimoji="0" lang="ru-RU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Промысел почти не претерпел изменений, пух, по-прежнему, используется натуральных оттенков, при вязании применяется традиционное сочетание геометрического рисунка и растительного орнамента.</a:t>
            </a:r>
            <a:br>
              <a:rPr kumimoji="0" lang="ru-RU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Прочесывание, прядение, вязание осуществляется вручную, с использованием традиционных приспособлений (деревянные чески, прялка, в том числе с электрическим приводом, спицы, крючок, ручной ткацкий станок). </a:t>
            </a:r>
            <a:endParaRPr lang="ru-RU" sz="14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Отдавая дань уважения урюпинской козе, на конкурс были представлены куклы:  Казачка в пуховом платке и несколько козочек, выполненных в различной технике.</a:t>
            </a:r>
          </a:p>
        </p:txBody>
      </p:sp>
    </p:spTree>
    <p:extLst>
      <p:ext uri="{BB962C8B-B14F-4D97-AF65-F5344CB8AC3E}">
        <p14:creationId xmlns:p14="http://schemas.microsoft.com/office/powerpoint/2010/main" val="1728810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332C9BC-1A5D-4BFF-B402-7BFBEE4AC9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912" y="1325406"/>
            <a:ext cx="4910328" cy="4434636"/>
          </a:xfrm>
        </p:spPr>
        <p:txBody>
          <a:bodyPr>
            <a:normAutofit/>
          </a:bodyPr>
          <a:lstStyle/>
          <a:p>
            <a:pPr marL="0" indent="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ru-RU" alt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Знакомство с прошлым родного края позволяет развивать у детей интерес к жизни и достижениям предков, уважение к культуре своего и других народов. </a:t>
            </a:r>
          </a:p>
          <a:p>
            <a:pPr marL="0" indent="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ru-RU" alt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Это направление было широко представлено различными альбомами об истории Красноармейского района и города Волгограда в целом, а также дидактическими играми, позволяющими детям </a:t>
            </a:r>
            <a:r>
              <a:rPr kumimoji="0" lang="ru-RU" alt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лучш</a:t>
            </a:r>
            <a:r>
              <a:rPr lang="ru-RU" alt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 узнать природу и историю родных мест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D50FE18-8CF8-41EE-B28A-1B63964DD0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4604" y="1165048"/>
            <a:ext cx="6355080" cy="47553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F61A452-4A00-48A4-A835-FD79658CFE3A}"/>
              </a:ext>
            </a:extLst>
          </p:cNvPr>
          <p:cNvSpPr txBox="1"/>
          <p:nvPr/>
        </p:nvSpPr>
        <p:spPr>
          <a:xfrm>
            <a:off x="2944368" y="301752"/>
            <a:ext cx="4562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и природа родного города</a:t>
            </a:r>
          </a:p>
        </p:txBody>
      </p:sp>
    </p:spTree>
    <p:extLst>
      <p:ext uri="{BB962C8B-B14F-4D97-AF65-F5344CB8AC3E}">
        <p14:creationId xmlns:p14="http://schemas.microsoft.com/office/powerpoint/2010/main" val="1746484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810D76-DE09-44E8-84AC-35AA8EBA6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0848" y="216248"/>
            <a:ext cx="8744712" cy="47612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Камышинский арбузный фестиваль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D6222C3-976F-47E2-A0D6-27C8986380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17" r="14410"/>
          <a:stretch/>
        </p:blipFill>
        <p:spPr>
          <a:xfrm>
            <a:off x="6928104" y="1097280"/>
            <a:ext cx="5103260" cy="5544472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1EBC8FA-8AC9-4A0E-B978-566720EA7D4C}"/>
              </a:ext>
            </a:extLst>
          </p:cNvPr>
          <p:cNvSpPr txBox="1"/>
          <p:nvPr/>
        </p:nvSpPr>
        <p:spPr>
          <a:xfrm>
            <a:off x="338020" y="692371"/>
            <a:ext cx="6492548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С 2007 года в Камышине родилась новая традиция – проведение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последние субботу и воскресенье августа арбузного 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фестиваля «Зело отменный плод!». </a:t>
            </a:r>
          </a:p>
          <a:p>
            <a:pPr algn="jus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фестиваля дает возможность превратить карнавальное шествие по улицам города в демонстрацию идей и талантов. Огромный украшенный транспорт превращается в различные фигуры. На нескольких площадках проводятся различные развлекательные игры и ставшие уже традиционным конкурсы: «Арбузный карнавал», «Выставка цветов», «Арбуз –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экспо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», «Карнавальный променад», «Арбузный сувенир», «Арбузные фантазии», «Бахчевой страж», «Арбузный марафон», «Арбузное мочилово», «АРТ-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бузная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корка», «Арбузная спартакиада». Здесь выбирают самый большой арбуз, строят арбузные пирамиды, купаются в арбузном соке.</a:t>
            </a:r>
          </a:p>
          <a:p>
            <a:pPr algn="just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Фестиваль входит в перечень лидеров самых лучших и интересных фестивалей, праздников еды на открытом воздухе в регионах России.</a:t>
            </a:r>
          </a:p>
          <a:p>
            <a:pPr algn="jus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По мотивам этого замечательного праздника были изготовлены дидактические пособия «Собери арбуз», «Умный арбузик « и др.</a:t>
            </a:r>
            <a:endParaRPr lang="ru-RU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75985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859</Words>
  <Application>Microsoft Office PowerPoint</Application>
  <PresentationFormat>Широкоэкранный</PresentationFormat>
  <Paragraphs>30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Segoe UI</vt:lpstr>
      <vt:lpstr>Times New Roman</vt:lpstr>
      <vt:lpstr>Тема Office</vt:lpstr>
      <vt:lpstr>Конкурс  детско-родительских поделок из любого материала  «Игрушка моей семьи своими руками  как отражение культурного кода моего края,  отражающая оригинальность региона» среди семей воспитанников</vt:lpstr>
      <vt:lpstr> В соответствии с годовым планом работы муниципального дошкольного образовательного учреждения «Детский сад № 285 Красноармейского района Волгограда» на 2023/2024 учебный год и с целью совместной деятельности ребёнка и его родителей, развития художественно-эстетического вкуса, формирование ручных навыков, развития фантазии и воображения. Был проведен конкурс детско- родительских поделок «Игрушка моей семьи своими руками как отражение культурного кода моего края, отражающая оригинальность региона» среди семей воспитанников   в муниципальном дошкольном образовательном учреждении «Детский сад № 285 Красноармейского района Волгограда» с 03.10.2023г.  по 26.10.2023г.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Камышинский арбузный фестиваль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alexbar008@rambler.ru</dc:creator>
  <cp:lastModifiedBy>alexbar008@rambler.ru</cp:lastModifiedBy>
  <cp:revision>20</cp:revision>
  <dcterms:created xsi:type="dcterms:W3CDTF">2023-11-07T19:18:34Z</dcterms:created>
  <dcterms:modified xsi:type="dcterms:W3CDTF">2025-12-11T19:23:58Z</dcterms:modified>
</cp:coreProperties>
</file>